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МБОУ 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Раздольинская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СОШ»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5205" y="1571612"/>
            <a:ext cx="81935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«Единство многообразия»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20171116_10083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08" y="0"/>
            <a:ext cx="51435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20171116_10085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1670" y="0"/>
            <a:ext cx="5183402" cy="691120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_20171116_13350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0298" y="1238211"/>
            <a:ext cx="4214842" cy="5619789"/>
          </a:xfrm>
        </p:spPr>
      </p:pic>
      <p:sp>
        <p:nvSpPr>
          <p:cNvPr id="5" name="Прямоугольник 4"/>
          <p:cNvSpPr/>
          <p:nvPr/>
        </p:nvSpPr>
        <p:spPr>
          <a:xfrm>
            <a:off x="-82575" y="357166"/>
            <a:ext cx="93091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Акция «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Голубая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ленточка»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_20171116_13354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08" y="0"/>
            <a:ext cx="51435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20171116_13355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1670" y="53155"/>
            <a:ext cx="5103633" cy="680484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71116_14043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1670" y="1042950"/>
            <a:ext cx="5143536" cy="5829838"/>
          </a:xfrm>
        </p:spPr>
      </p:pic>
      <p:sp>
        <p:nvSpPr>
          <p:cNvPr id="5" name="Прямоугольник 4"/>
          <p:cNvSpPr/>
          <p:nvPr/>
        </p:nvSpPr>
        <p:spPr>
          <a:xfrm>
            <a:off x="1285394" y="428604"/>
            <a:ext cx="65732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Линейка 13 ноября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71114_11430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983" y="1"/>
            <a:ext cx="51434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89201" y="714356"/>
            <a:ext cx="75655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Акция «Плакат мира»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71108_13180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984" y="1386664"/>
            <a:ext cx="4143404" cy="5524539"/>
          </a:xfrm>
        </p:spPr>
      </p:pic>
      <p:sp>
        <p:nvSpPr>
          <p:cNvPr id="5" name="Прямоугольник 4"/>
          <p:cNvSpPr/>
          <p:nvPr/>
        </p:nvSpPr>
        <p:spPr>
          <a:xfrm>
            <a:off x="-3559008" y="428604"/>
            <a:ext cx="1626201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Единые классные часы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 дню толерантности.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20171114_12232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8794" y="0"/>
            <a:ext cx="5183402" cy="691120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20171114_12235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32" y="0"/>
            <a:ext cx="51435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20171114_13153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1670" y="0"/>
            <a:ext cx="51435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171114_13223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08" y="0"/>
            <a:ext cx="5183402" cy="691120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Содержимое 5" descr="IMG_20171116_10083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20" y="1428760"/>
            <a:ext cx="4071930" cy="5429240"/>
          </a:xfrm>
        </p:spPr>
      </p:pic>
      <p:sp>
        <p:nvSpPr>
          <p:cNvPr id="7" name="Прямоугольник 6"/>
          <p:cNvSpPr/>
          <p:nvPr/>
        </p:nvSpPr>
        <p:spPr>
          <a:xfrm>
            <a:off x="0" y="571480"/>
            <a:ext cx="89297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Выставка рисунков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«Мы разные, мы равные».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</Words>
  <Application>Microsoft Office PowerPoint</Application>
  <PresentationFormat>Экран (4:3)</PresentationFormat>
  <Paragraphs>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«Единство многообразия»</dc:title>
  <dc:creator>школа</dc:creator>
  <cp:lastModifiedBy>HP</cp:lastModifiedBy>
  <cp:revision>7</cp:revision>
  <dcterms:modified xsi:type="dcterms:W3CDTF">2017-11-28T05:27:59Z</dcterms:modified>
</cp:coreProperties>
</file>